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4B356B-A8C2-4409-8371-4FE8109CAC2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6B997-9366-4E85-96A8-C571DED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7;&#1083;&#1072;&#1081;&#1076;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7;&#1083;&#1072;&#1081;&#1076;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айд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айд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212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0</Words>
  <Application>Microsoft Office PowerPoint</Application>
  <PresentationFormat>Экран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у світі кімнат...</dc:title>
  <dc:creator>Анюта Кічата</dc:creator>
  <cp:lastModifiedBy>Анюта</cp:lastModifiedBy>
  <cp:revision>6</cp:revision>
  <dcterms:created xsi:type="dcterms:W3CDTF">2012-11-05T15:05:51Z</dcterms:created>
  <dcterms:modified xsi:type="dcterms:W3CDTF">2014-11-02T21:01:57Z</dcterms:modified>
</cp:coreProperties>
</file>