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81" r:id="rId4"/>
    <p:sldId id="273" r:id="rId5"/>
    <p:sldId id="269" r:id="rId6"/>
    <p:sldId id="257" r:id="rId7"/>
    <p:sldId id="264" r:id="rId8"/>
    <p:sldId id="265" r:id="rId9"/>
    <p:sldId id="267" r:id="rId10"/>
    <p:sldId id="259" r:id="rId11"/>
    <p:sldId id="262" r:id="rId12"/>
    <p:sldId id="268" r:id="rId13"/>
    <p:sldId id="263" r:id="rId14"/>
    <p:sldId id="270" r:id="rId15"/>
    <p:sldId id="266" r:id="rId16"/>
    <p:sldId id="282" r:id="rId17"/>
    <p:sldId id="271" r:id="rId18"/>
    <p:sldId id="284" r:id="rId19"/>
    <p:sldId id="283" r:id="rId20"/>
    <p:sldId id="285" r:id="rId21"/>
    <p:sldId id="276" r:id="rId22"/>
    <p:sldId id="280" r:id="rId23"/>
    <p:sldId id="258" r:id="rId24"/>
    <p:sldId id="274" r:id="rId25"/>
    <p:sldId id="277" r:id="rId26"/>
    <p:sldId id="278" r:id="rId27"/>
    <p:sldId id="275" r:id="rId28"/>
    <p:sldId id="261" r:id="rId29"/>
    <p:sldId id="260" r:id="rId30"/>
    <p:sldId id="279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43A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670" autoAdjust="0"/>
  </p:normalViewPr>
  <p:slideViewPr>
    <p:cSldViewPr>
      <p:cViewPr varScale="1">
        <p:scale>
          <a:sx n="56" d="100"/>
          <a:sy n="56" d="100"/>
        </p:scale>
        <p:origin x="-102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1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38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39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оугольник 40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41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Прямоугольник 55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64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65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оугольник 66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9A224CF-0D6B-4553-89A9-B7B14A21C7E3}" type="datetimeFigureOut">
              <a:rPr lang="ru-RU"/>
              <a:pPr>
                <a:defRPr/>
              </a:pPr>
              <a:t>23.09.2014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B941DF2-C01C-43C0-852B-2642B69B3F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A57CD-23B7-499C-9660-D957FDE9B373}" type="datetimeFigureOut">
              <a:rPr lang="ru-RU"/>
              <a:pPr>
                <a:defRPr/>
              </a:pPr>
              <a:t>23.09.2014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08CB5-CBCA-4076-9EF7-B44B750B6F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D43C5-6546-4F3D-BF5B-FE0BEB3E77B0}" type="datetimeFigureOut">
              <a:rPr lang="ru-RU"/>
              <a:pPr>
                <a:defRPr/>
              </a:pPr>
              <a:t>23.09.2014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ADA6E-A00A-4719-8C51-D641C439A3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50666-5DBF-4BBF-8364-94C109C63924}" type="datetimeFigureOut">
              <a:rPr lang="ru-RU"/>
              <a:pPr>
                <a:defRPr/>
              </a:pPr>
              <a:t>23.09.2014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69056-4E92-4626-ACD3-F3BA543D6B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1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1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олилиния 12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олилиния 24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7" name="Полилиния 25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Прямоугольник 6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Прямоугольник 7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Прямоугольник 8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Прямоугольник 9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Прямоугольник 10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Прямоугольник 11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E211771-14FE-4A51-B714-6C19CD7F2F76}" type="datetimeFigureOut">
              <a:rPr lang="ru-RU"/>
              <a:pPr>
                <a:defRPr/>
              </a:pPr>
              <a:t>23.09.2014</a:t>
            </a:fld>
            <a:endParaRPr lang="ru-RU"/>
          </a:p>
        </p:txBody>
      </p:sp>
      <p:sp>
        <p:nvSpPr>
          <p:cNvPr id="2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69DCA32-AEF6-4B85-8049-5DF6241CC2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7C1B3A3-459A-4A41-988A-A7533FBD50F6}" type="datetimeFigureOut">
              <a:rPr lang="ru-RU"/>
              <a:pPr>
                <a:defRPr/>
              </a:pPr>
              <a:t>23.09.2014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471E091-0226-4940-A892-7730848CBA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24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15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рямоугольник 16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Прямоугольник 17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8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9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Прямоугольник 20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Прямоугольник 21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28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угольник 29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D3F690C-53C3-4B1D-90FF-630DC8462B86}" type="datetimeFigureOut">
              <a:rPr lang="ru-RU"/>
              <a:pPr>
                <a:defRPr/>
              </a:pPr>
              <a:t>23.09.2014</a:t>
            </a:fld>
            <a:endParaRPr lang="ru-RU"/>
          </a:p>
        </p:txBody>
      </p:sp>
      <p:sp>
        <p:nvSpPr>
          <p:cNvPr id="1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DBAB1A7-589E-430D-B7D0-5F24EBAB81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7AB56-602F-4B0F-8952-21C4B6C287BD}" type="datetimeFigureOut">
              <a:rPr lang="ru-RU"/>
              <a:pPr>
                <a:defRPr/>
              </a:pPr>
              <a:t>23.09.2014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F0682-D186-4601-8065-2E5095993A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31F1A1-557B-4A67-A917-540B0E080215}" type="datetimeFigureOut">
              <a:rPr lang="ru-RU"/>
              <a:pPr>
                <a:defRPr/>
              </a:pPr>
              <a:t>23.09.2014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C73C68D-BB36-4F27-A145-59BDCB93DC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02B7A-DD16-4EA1-9894-7626A21CB1DC}" type="datetimeFigureOut">
              <a:rPr lang="ru-RU"/>
              <a:pPr>
                <a:defRPr/>
              </a:pPr>
              <a:t>23.09.2014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13192-A251-4D03-B8FE-D80F6ED2C7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я соединительная линия 8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Прямая соединительная линия 14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15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16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13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Прямая соединительная линия 10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1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2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17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Прямая соединительная линия 18"/>
            <p:cNvCxnSpPr/>
            <p:nvPr/>
          </p:nvCxnSpPr>
          <p:spPr>
            <a:xfrm rot="16200000">
              <a:off x="6663592" y="1294506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9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20"/>
            <p:cNvCxnSpPr/>
            <p:nvPr/>
          </p:nvCxnSpPr>
          <p:spPr>
            <a:xfrm rot="5400000" flipH="1">
              <a:off x="6744512" y="12935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B83FB8C-6A77-4668-B1FA-99F002012F9B}" type="datetimeFigureOut">
              <a:rPr lang="ru-RU"/>
              <a:pPr>
                <a:defRPr/>
              </a:pPr>
              <a:t>23.09.2014</a:t>
            </a:fld>
            <a:endParaRPr lang="ru-RU"/>
          </a:p>
        </p:txBody>
      </p:sp>
      <p:sp>
        <p:nvSpPr>
          <p:cNvPr id="20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CD4F889-CB41-4E39-B849-9DB3E20C33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6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0CD06C12-E0FD-445F-B2A0-9692CE9833B8}" type="datetimeFigureOut">
              <a:rPr lang="ru-RU"/>
              <a:pPr>
                <a:defRPr/>
              </a:pPr>
              <a:t>23.09.2014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C3FB5A12-AF15-4CC4-95CF-7078957C2D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4" r:id="rId4"/>
    <p:sldLayoutId id="2147483675" r:id="rId5"/>
    <p:sldLayoutId id="2147483670" r:id="rId6"/>
    <p:sldLayoutId id="2147483676" r:id="rId7"/>
    <p:sldLayoutId id="2147483669" r:id="rId8"/>
    <p:sldLayoutId id="2147483677" r:id="rId9"/>
    <p:sldLayoutId id="2147483668" r:id="rId10"/>
    <p:sldLayoutId id="214748366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BCD4E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BCD4E0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BCD4E0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BCD4E0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BCD4E0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BCD4E0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BCD4E0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BCD4E0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BCD4E0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47;&#1072;&#1088;&#1091;&#1073;&#1110;&#1078;&#1085;&#1072;\&#1089;&#1077;&#1084;&#1110;&#1085;&#1072;&#1088;%2002.12\&#1084;&#1091;&#1079;&#1080;&#1082;&#1072;%20(www.muzico.ru)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2123" y="3598861"/>
            <a:ext cx="8143931" cy="314327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5400" dirty="0" smtClean="0">
                <a:solidFill>
                  <a:schemeClr val="tx2">
                    <a:satMod val="200000"/>
                  </a:schemeClr>
                </a:solidFill>
              </a:rPr>
              <a:t>Ілюстрації до роману М. Булгакова </a:t>
            </a:r>
            <a:r>
              <a:rPr lang="uk-UA" sz="5400" dirty="0" err="1" smtClean="0">
                <a:solidFill>
                  <a:schemeClr val="tx2">
                    <a:satMod val="200000"/>
                  </a:schemeClr>
                </a:solidFill>
              </a:rPr>
              <a:t>“Майстер</a:t>
            </a:r>
            <a:r>
              <a:rPr lang="uk-UA" sz="5400" dirty="0" smtClean="0">
                <a:solidFill>
                  <a:schemeClr val="tx2">
                    <a:satMod val="200000"/>
                  </a:schemeClr>
                </a:solidFill>
              </a:rPr>
              <a:t> і </a:t>
            </a:r>
            <a:r>
              <a:rPr lang="uk-UA" sz="5400" dirty="0" err="1" smtClean="0">
                <a:solidFill>
                  <a:schemeClr val="tx2">
                    <a:satMod val="200000"/>
                  </a:schemeClr>
                </a:solidFill>
              </a:rPr>
              <a:t>маргарита”</a:t>
            </a:r>
            <a:endParaRPr lang="ru-RU" sz="5400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13317" name="музика (www.muzico.ru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3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Прямоугольник 6"/>
          <p:cNvSpPr>
            <a:spLocks noChangeArrowheads="1"/>
          </p:cNvSpPr>
          <p:nvPr/>
        </p:nvSpPr>
        <p:spPr bwMode="auto">
          <a:xfrm>
            <a:off x="6011863" y="333375"/>
            <a:ext cx="27098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rbel" pitchFamily="34" charset="0"/>
              </a:rPr>
              <a:t>Підготували</a:t>
            </a:r>
            <a:r>
              <a:rPr lang="uk-UA">
                <a:latin typeface="Corbel" pitchFamily="34" charset="0"/>
              </a:rPr>
              <a:t> учні 11 класу</a:t>
            </a:r>
          </a:p>
          <a:p>
            <a:r>
              <a:rPr lang="uk-UA">
                <a:latin typeface="Corbel" pitchFamily="34" charset="0"/>
              </a:rPr>
              <a:t> Кременецької гімназії</a:t>
            </a:r>
            <a:endParaRPr lang="ru-RU">
              <a:latin typeface="Corbe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3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0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4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50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7543A7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50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50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0"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17"/>
                </p:tgtEl>
              </p:cMediaNode>
            </p:audio>
          </p:childTnLst>
        </p:cTn>
      </p:par>
    </p:tnLst>
    <p:bldLst>
      <p:bldP spid="1331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22530" name="Picture 2" descr="D:\Arxiv\Зображення\Булгаков\7ed4e88aaa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505575"/>
          </a:xfrm>
        </p:spPr>
      </p:pic>
      <p:sp>
        <p:nvSpPr>
          <p:cNvPr id="22531" name="Прямоугольник 4"/>
          <p:cNvSpPr>
            <a:spLocks noChangeArrowheads="1"/>
          </p:cNvSpPr>
          <p:nvPr/>
        </p:nvSpPr>
        <p:spPr bwMode="auto">
          <a:xfrm>
            <a:off x="2714625" y="6488113"/>
            <a:ext cx="38763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latin typeface="Corbel" pitchFamily="34" charset="0"/>
              </a:rPr>
              <a:t>Сдавайте валюту, Никанор </a:t>
            </a:r>
            <a:r>
              <a:rPr lang="ru-RU" dirty="0" err="1" smtClean="0">
                <a:latin typeface="Corbel" pitchFamily="34" charset="0"/>
              </a:rPr>
              <a:t>Іванович</a:t>
            </a:r>
            <a:r>
              <a:rPr lang="ru-RU" dirty="0">
                <a:latin typeface="Corbel" pitchFamily="34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23554" name="Picture 2" descr="D:\Arxiv\Зображення\Булгаков\09ddc700af2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505575"/>
          </a:xfrm>
        </p:spPr>
      </p:pic>
      <p:sp>
        <p:nvSpPr>
          <p:cNvPr id="23555" name="Прямоугольник 4"/>
          <p:cNvSpPr>
            <a:spLocks noChangeArrowheads="1"/>
          </p:cNvSpPr>
          <p:nvPr/>
        </p:nvSpPr>
        <p:spPr bwMode="auto">
          <a:xfrm>
            <a:off x="3429000" y="6488113"/>
            <a:ext cx="32731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>
                <a:latin typeface="Corbel" pitchFamily="34" charset="0"/>
              </a:rPr>
              <a:t>Бегемот  </a:t>
            </a:r>
            <a:r>
              <a:rPr lang="ru-RU" dirty="0" err="1" smtClean="0">
                <a:latin typeface="Corbel" pitchFamily="34" charset="0"/>
              </a:rPr>
              <a:t>і</a:t>
            </a:r>
            <a:r>
              <a:rPr lang="ru-RU" dirty="0" smtClean="0">
                <a:latin typeface="Corbel" pitchFamily="34" charset="0"/>
              </a:rPr>
              <a:t> </a:t>
            </a:r>
            <a:r>
              <a:rPr lang="ru-RU" dirty="0">
                <a:latin typeface="Corbel" pitchFamily="34" charset="0"/>
              </a:rPr>
              <a:t>Жорж </a:t>
            </a:r>
            <a:r>
              <a:rPr lang="ru-RU" dirty="0" err="1" smtClean="0">
                <a:latin typeface="Corbel" pitchFamily="34" charset="0"/>
              </a:rPr>
              <a:t>Бенгальський</a:t>
            </a:r>
            <a:endParaRPr lang="ru-RU" dirty="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24578" name="Picture 2" descr="D:\Arxiv\Зображення\Булгаков\503e25dd6b3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505575"/>
          </a:xfrm>
        </p:spPr>
      </p:pic>
      <p:sp>
        <p:nvSpPr>
          <p:cNvPr id="24579" name="Прямоугольник 4"/>
          <p:cNvSpPr>
            <a:spLocks noChangeArrowheads="1"/>
          </p:cNvSpPr>
          <p:nvPr/>
        </p:nvSpPr>
        <p:spPr bwMode="auto">
          <a:xfrm>
            <a:off x="2000250" y="6488113"/>
            <a:ext cx="6429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err="1">
                <a:latin typeface="Corbel" pitchFamily="34" charset="0"/>
              </a:rPr>
              <a:t>Варенуха</a:t>
            </a:r>
            <a:r>
              <a:rPr lang="ru-RU" dirty="0">
                <a:latin typeface="Corbel" pitchFamily="34" charset="0"/>
              </a:rPr>
              <a:t>, Бегемот </a:t>
            </a:r>
            <a:r>
              <a:rPr lang="ru-RU" dirty="0" err="1" smtClean="0">
                <a:latin typeface="Corbel" pitchFamily="34" charset="0"/>
              </a:rPr>
              <a:t>і</a:t>
            </a:r>
            <a:r>
              <a:rPr lang="ru-RU" dirty="0" smtClean="0">
                <a:latin typeface="Corbel" pitchFamily="34" charset="0"/>
              </a:rPr>
              <a:t>  </a:t>
            </a:r>
            <a:r>
              <a:rPr lang="ru-RU" dirty="0" err="1">
                <a:latin typeface="Corbel" pitchFamily="34" charset="0"/>
              </a:rPr>
              <a:t>Азазелло</a:t>
            </a:r>
            <a:r>
              <a:rPr lang="ru-RU" dirty="0">
                <a:latin typeface="Corbel" pitchFamily="34" charset="0"/>
              </a:rPr>
              <a:t> в </a:t>
            </a:r>
            <a:r>
              <a:rPr lang="ru-RU" dirty="0" err="1" smtClean="0">
                <a:latin typeface="Corbel" pitchFamily="34" charset="0"/>
              </a:rPr>
              <a:t>парковій</a:t>
            </a:r>
            <a:r>
              <a:rPr lang="ru-RU" dirty="0" smtClean="0">
                <a:latin typeface="Corbel" pitchFamily="34" charset="0"/>
              </a:rPr>
              <a:t> </a:t>
            </a:r>
            <a:r>
              <a:rPr lang="ru-RU" dirty="0" err="1" smtClean="0">
                <a:latin typeface="Corbel" pitchFamily="34" charset="0"/>
              </a:rPr>
              <a:t>вбиральні</a:t>
            </a:r>
            <a:endParaRPr lang="ru-RU" dirty="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25602" name="Picture 2" descr="D:\Arxiv\Зображення\Булгаков\9eeac57f97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505575"/>
          </a:xfrm>
        </p:spPr>
      </p:pic>
      <p:sp>
        <p:nvSpPr>
          <p:cNvPr id="25603" name="Прямоугольник 4"/>
          <p:cNvSpPr>
            <a:spLocks noChangeArrowheads="1"/>
          </p:cNvSpPr>
          <p:nvPr/>
        </p:nvSpPr>
        <p:spPr bwMode="auto">
          <a:xfrm>
            <a:off x="3857625" y="6488113"/>
            <a:ext cx="19651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err="1" smtClean="0">
                <a:latin typeface="Corbel" pitchFamily="34" charset="0"/>
              </a:rPr>
              <a:t>Римський</a:t>
            </a:r>
            <a:r>
              <a:rPr lang="ru-RU" dirty="0" smtClean="0">
                <a:latin typeface="Corbel" pitchFamily="34" charset="0"/>
              </a:rPr>
              <a:t>  </a:t>
            </a:r>
            <a:r>
              <a:rPr lang="ru-RU" dirty="0" err="1" smtClean="0">
                <a:latin typeface="Corbel" pitchFamily="34" charset="0"/>
              </a:rPr>
              <a:t>і</a:t>
            </a:r>
            <a:r>
              <a:rPr lang="ru-RU" dirty="0" smtClean="0">
                <a:latin typeface="Corbel" pitchFamily="34" charset="0"/>
              </a:rPr>
              <a:t>  </a:t>
            </a:r>
            <a:r>
              <a:rPr lang="ru-RU" dirty="0" err="1" smtClean="0">
                <a:latin typeface="Corbel" pitchFamily="34" charset="0"/>
              </a:rPr>
              <a:t>Гелла</a:t>
            </a:r>
            <a:endParaRPr lang="ru-RU" dirty="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26626" name="Picture 2" descr="D:\Arxiv\Зображення\Булгаков\3410b329a5e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505575"/>
          </a:xfrm>
        </p:spPr>
      </p:pic>
      <p:sp>
        <p:nvSpPr>
          <p:cNvPr id="26627" name="Прямоугольник 4"/>
          <p:cNvSpPr>
            <a:spLocks noChangeArrowheads="1"/>
          </p:cNvSpPr>
          <p:nvPr/>
        </p:nvSpPr>
        <p:spPr bwMode="auto">
          <a:xfrm>
            <a:off x="2428875" y="6488113"/>
            <a:ext cx="42960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err="1" smtClean="0">
                <a:latin typeface="Corbel" pitchFamily="34" charset="0"/>
              </a:rPr>
              <a:t>Ві</a:t>
            </a:r>
            <a:r>
              <a:rPr lang="ru-RU" dirty="0" smtClean="0">
                <a:latin typeface="Corbel" pitchFamily="34" charset="0"/>
              </a:rPr>
              <a:t> </a:t>
            </a:r>
            <a:r>
              <a:rPr lang="ru-RU" dirty="0" err="1" smtClean="0">
                <a:latin typeface="Corbel" pitchFamily="34" charset="0"/>
              </a:rPr>
              <a:t>зит</a:t>
            </a:r>
            <a:r>
              <a:rPr lang="ru-RU" dirty="0" smtClean="0">
                <a:latin typeface="Corbel" pitchFamily="34" charset="0"/>
              </a:rPr>
              <a:t>    буфетчика  </a:t>
            </a:r>
            <a:r>
              <a:rPr lang="ru-RU" dirty="0">
                <a:latin typeface="Corbel" pitchFamily="34" charset="0"/>
              </a:rPr>
              <a:t>в </a:t>
            </a:r>
            <a:r>
              <a:rPr lang="ru-RU" dirty="0" smtClean="0">
                <a:latin typeface="Corbel" pitchFamily="34" charset="0"/>
              </a:rPr>
              <a:t> </a:t>
            </a:r>
            <a:r>
              <a:rPr lang="ru-RU" dirty="0" err="1" smtClean="0">
                <a:latin typeface="Corbel" pitchFamily="34" charset="0"/>
              </a:rPr>
              <a:t>нехорошу</a:t>
            </a:r>
            <a:r>
              <a:rPr lang="ru-RU" dirty="0" smtClean="0">
                <a:latin typeface="Corbel" pitchFamily="34" charset="0"/>
              </a:rPr>
              <a:t>  </a:t>
            </a:r>
            <a:r>
              <a:rPr lang="ru-RU" dirty="0">
                <a:latin typeface="Corbel" pitchFamily="34" charset="0"/>
              </a:rPr>
              <a:t>квартиру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27650" name="Picture 2" descr="D:\Arxiv\Зображення\Булгаков\47e2c7c3d4b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505575"/>
          </a:xfrm>
        </p:spPr>
      </p:pic>
      <p:sp>
        <p:nvSpPr>
          <p:cNvPr id="27651" name="Прямоугольник 4"/>
          <p:cNvSpPr>
            <a:spLocks noChangeArrowheads="1"/>
          </p:cNvSpPr>
          <p:nvPr/>
        </p:nvSpPr>
        <p:spPr bwMode="auto">
          <a:xfrm>
            <a:off x="3714750" y="6488113"/>
            <a:ext cx="24761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err="1" smtClean="0">
                <a:latin typeface="Corbel" pitchFamily="34" charset="0"/>
              </a:rPr>
              <a:t>Іє</a:t>
            </a:r>
            <a:r>
              <a:rPr lang="ru-RU" dirty="0" smtClean="0">
                <a:latin typeface="Corbel" pitchFamily="34" charset="0"/>
              </a:rPr>
              <a:t> </a:t>
            </a:r>
            <a:r>
              <a:rPr lang="ru-RU" dirty="0" err="1" smtClean="0">
                <a:latin typeface="Corbel" pitchFamily="34" charset="0"/>
              </a:rPr>
              <a:t>шуа</a:t>
            </a:r>
            <a:r>
              <a:rPr lang="ru-RU" dirty="0" smtClean="0">
                <a:latin typeface="Corbel" pitchFamily="34" charset="0"/>
              </a:rPr>
              <a:t> </a:t>
            </a:r>
            <a:r>
              <a:rPr lang="ru-RU" dirty="0" smtClean="0">
                <a:latin typeface="Corbel" pitchFamily="34" charset="0"/>
              </a:rPr>
              <a:t>  перед   </a:t>
            </a:r>
            <a:r>
              <a:rPr lang="ru-RU" dirty="0" err="1" smtClean="0">
                <a:latin typeface="Corbel" pitchFamily="34" charset="0"/>
              </a:rPr>
              <a:t>Пілатом</a:t>
            </a:r>
            <a:endParaRPr lang="ru-RU" dirty="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28674" name="Picture 2" descr="D:\Arxiv\Зображення\Булгаков\de9561d828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505575"/>
          </a:xfrm>
        </p:spPr>
      </p:pic>
      <p:sp>
        <p:nvSpPr>
          <p:cNvPr id="28675" name="Прямоугольник 4"/>
          <p:cNvSpPr>
            <a:spLocks noChangeArrowheads="1"/>
          </p:cNvSpPr>
          <p:nvPr/>
        </p:nvSpPr>
        <p:spPr bwMode="auto">
          <a:xfrm>
            <a:off x="3643313" y="6488113"/>
            <a:ext cx="7457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err="1" smtClean="0">
                <a:latin typeface="Corbel" pitchFamily="34" charset="0"/>
              </a:rPr>
              <a:t>Левій</a:t>
            </a:r>
            <a:endParaRPr lang="ru-RU" dirty="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29698" name="Picture 2" descr="D:\Arxiv\Зображення\Булгаков\8072d204e0c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505575"/>
          </a:xfrm>
        </p:spPr>
      </p:pic>
      <p:sp>
        <p:nvSpPr>
          <p:cNvPr id="29699" name="Прямоугольник 4"/>
          <p:cNvSpPr>
            <a:spLocks noChangeArrowheads="1"/>
          </p:cNvSpPr>
          <p:nvPr/>
        </p:nvSpPr>
        <p:spPr bwMode="auto">
          <a:xfrm>
            <a:off x="2786063" y="6488113"/>
            <a:ext cx="41962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err="1" smtClean="0">
                <a:latin typeface="Corbel" pitchFamily="34" charset="0"/>
              </a:rPr>
              <a:t>Пляма</a:t>
            </a:r>
            <a:r>
              <a:rPr lang="ru-RU" dirty="0" smtClean="0">
                <a:latin typeface="Corbel" pitchFamily="34" charset="0"/>
              </a:rPr>
              <a:t>  </a:t>
            </a:r>
            <a:r>
              <a:rPr lang="ru-RU" dirty="0" smtClean="0">
                <a:latin typeface="Corbel" pitchFamily="34" charset="0"/>
              </a:rPr>
              <a:t> </a:t>
            </a:r>
            <a:r>
              <a:rPr lang="ru-RU" dirty="0" err="1" smtClean="0">
                <a:latin typeface="Corbel" pitchFamily="34" charset="0"/>
              </a:rPr>
              <a:t>червоного</a:t>
            </a:r>
            <a:r>
              <a:rPr lang="ru-RU" dirty="0" smtClean="0">
                <a:latin typeface="Corbel" pitchFamily="34" charset="0"/>
              </a:rPr>
              <a:t>   вина  перед </a:t>
            </a:r>
            <a:r>
              <a:rPr lang="ru-RU" dirty="0" err="1" smtClean="0">
                <a:latin typeface="Corbel" pitchFamily="34" charset="0"/>
              </a:rPr>
              <a:t>Пілатом</a:t>
            </a:r>
            <a:endParaRPr lang="ru-RU" dirty="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30722" name="Picture 2" descr="D:\Arxiv\Зображення\Булгаков\ea2a1e037db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505575"/>
          </a:xfrm>
        </p:spPr>
      </p:pic>
      <p:sp>
        <p:nvSpPr>
          <p:cNvPr id="30723" name="Прямоугольник 4"/>
          <p:cNvSpPr>
            <a:spLocks noChangeArrowheads="1"/>
          </p:cNvSpPr>
          <p:nvPr/>
        </p:nvSpPr>
        <p:spPr bwMode="auto">
          <a:xfrm>
            <a:off x="3357563" y="6488113"/>
            <a:ext cx="29063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err="1" smtClean="0">
                <a:latin typeface="Corbel" pitchFamily="34" charset="0"/>
              </a:rPr>
              <a:t>Майстер</a:t>
            </a:r>
            <a:r>
              <a:rPr lang="ru-RU" dirty="0" smtClean="0">
                <a:latin typeface="Corbel" pitchFamily="34" charset="0"/>
              </a:rPr>
              <a:t>  </a:t>
            </a:r>
            <a:r>
              <a:rPr lang="ru-RU" dirty="0" err="1" smtClean="0">
                <a:latin typeface="Corbel" pitchFamily="34" charset="0"/>
              </a:rPr>
              <a:t>спалює</a:t>
            </a:r>
            <a:r>
              <a:rPr lang="ru-RU" dirty="0" smtClean="0">
                <a:latin typeface="Corbel" pitchFamily="34" charset="0"/>
              </a:rPr>
              <a:t>  </a:t>
            </a:r>
            <a:r>
              <a:rPr lang="ru-RU" dirty="0">
                <a:latin typeface="Corbel" pitchFamily="34" charset="0"/>
              </a:rPr>
              <a:t>рукописи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31746" name="Picture 2" descr="D:\Arxiv\Зображення\Булгаков\de31796f89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505575"/>
          </a:xfrm>
        </p:spPr>
      </p:pic>
      <p:sp>
        <p:nvSpPr>
          <p:cNvPr id="31747" name="Прямоугольник 4"/>
          <p:cNvSpPr>
            <a:spLocks noChangeArrowheads="1"/>
          </p:cNvSpPr>
          <p:nvPr/>
        </p:nvSpPr>
        <p:spPr bwMode="auto">
          <a:xfrm>
            <a:off x="3714750" y="6488113"/>
            <a:ext cx="24272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latin typeface="Corbel" pitchFamily="34" charset="0"/>
              </a:rPr>
              <a:t>Маргарита </a:t>
            </a:r>
            <a:r>
              <a:rPr lang="ru-RU" dirty="0" err="1" smtClean="0">
                <a:latin typeface="Corbel" pitchFamily="34" charset="0"/>
              </a:rPr>
              <a:t>і</a:t>
            </a:r>
            <a:r>
              <a:rPr lang="ru-RU" dirty="0" smtClean="0">
                <a:latin typeface="Corbel" pitchFamily="34" charset="0"/>
              </a:rPr>
              <a:t>  </a:t>
            </a:r>
            <a:r>
              <a:rPr lang="ru-RU" dirty="0" err="1">
                <a:latin typeface="Corbel" pitchFamily="34" charset="0"/>
              </a:rPr>
              <a:t>Азазелло</a:t>
            </a:r>
            <a:endParaRPr lang="ru-RU" dirty="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14338" name="Picture 2" descr="D:\Arxiv\Зображення\Булгаков\67424c08aea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37650" cy="6500813"/>
          </a:xfrm>
        </p:spPr>
      </p:pic>
      <p:sp>
        <p:nvSpPr>
          <p:cNvPr id="14339" name="Прямоугольник 4"/>
          <p:cNvSpPr>
            <a:spLocks noChangeArrowheads="1"/>
          </p:cNvSpPr>
          <p:nvPr/>
        </p:nvSpPr>
        <p:spPr bwMode="auto">
          <a:xfrm>
            <a:off x="3929063" y="6488113"/>
            <a:ext cx="16714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latin typeface="Corbel" pitchFamily="34" charset="0"/>
              </a:rPr>
              <a:t>На </a:t>
            </a:r>
            <a:r>
              <a:rPr lang="ru-RU" dirty="0" err="1" smtClean="0">
                <a:latin typeface="Corbel" pitchFamily="34" charset="0"/>
              </a:rPr>
              <a:t>Патр</a:t>
            </a:r>
            <a:r>
              <a:rPr lang="uk-UA" dirty="0" smtClean="0">
                <a:latin typeface="Corbel" pitchFamily="34" charset="0"/>
              </a:rPr>
              <a:t>і</a:t>
            </a:r>
            <a:r>
              <a:rPr lang="ru-RU" dirty="0" err="1" smtClean="0">
                <a:latin typeface="Corbel" pitchFamily="34" charset="0"/>
              </a:rPr>
              <a:t>арших</a:t>
            </a:r>
            <a:endParaRPr lang="ru-RU" dirty="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32770" name="Picture 2" descr="D:\Arxiv\Зображення\Булгаков\f40719a0ad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505575"/>
          </a:xfrm>
        </p:spPr>
      </p:pic>
      <p:sp>
        <p:nvSpPr>
          <p:cNvPr id="32771" name="Прямоугольник 4"/>
          <p:cNvSpPr>
            <a:spLocks noChangeArrowheads="1"/>
          </p:cNvSpPr>
          <p:nvPr/>
        </p:nvSpPr>
        <p:spPr bwMode="auto">
          <a:xfrm>
            <a:off x="4214813" y="6488113"/>
            <a:ext cx="16930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err="1" smtClean="0">
                <a:latin typeface="Corbel" pitchFamily="34" charset="0"/>
              </a:rPr>
              <a:t>Чарівний</a:t>
            </a:r>
            <a:r>
              <a:rPr lang="ru-RU" dirty="0" smtClean="0">
                <a:latin typeface="Corbel" pitchFamily="34" charset="0"/>
              </a:rPr>
              <a:t>  </a:t>
            </a:r>
            <a:r>
              <a:rPr lang="ru-RU" dirty="0">
                <a:latin typeface="Corbel" pitchFamily="34" charset="0"/>
              </a:rPr>
              <a:t>крем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33794" name="Picture 2" descr="D:\Arxiv\Зображення\Булгаков\a607534ff3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505575"/>
          </a:xfrm>
        </p:spPr>
      </p:pic>
      <p:sp>
        <p:nvSpPr>
          <p:cNvPr id="33795" name="Прямоугольник 4"/>
          <p:cNvSpPr>
            <a:spLocks noChangeArrowheads="1"/>
          </p:cNvSpPr>
          <p:nvPr/>
        </p:nvSpPr>
        <p:spPr bwMode="auto">
          <a:xfrm>
            <a:off x="2786063" y="6488113"/>
            <a:ext cx="40093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latin typeface="Corbel" pitchFamily="34" charset="0"/>
              </a:rPr>
              <a:t>Маргарита </a:t>
            </a:r>
            <a:r>
              <a:rPr lang="ru-RU" dirty="0" smtClean="0">
                <a:latin typeface="Corbel" pitchFamily="34" charset="0"/>
              </a:rPr>
              <a:t> </a:t>
            </a:r>
            <a:r>
              <a:rPr lang="ru-RU" dirty="0" err="1" smtClean="0">
                <a:latin typeface="Corbel" pitchFamily="34" charset="0"/>
              </a:rPr>
              <a:t>з</a:t>
            </a:r>
            <a:r>
              <a:rPr lang="ru-RU" dirty="0" smtClean="0">
                <a:latin typeface="Corbel" pitchFamily="34" charset="0"/>
              </a:rPr>
              <a:t>  </a:t>
            </a:r>
            <a:r>
              <a:rPr lang="ru-RU" dirty="0" err="1" smtClean="0">
                <a:latin typeface="Corbel" pitchFamily="34" charset="0"/>
              </a:rPr>
              <a:t>Наташою</a:t>
            </a:r>
            <a:r>
              <a:rPr lang="ru-RU" dirty="0" smtClean="0">
                <a:latin typeface="Corbel" pitchFamily="34" charset="0"/>
              </a:rPr>
              <a:t>  </a:t>
            </a:r>
            <a:r>
              <a:rPr lang="ru-RU" dirty="0" err="1" smtClean="0">
                <a:latin typeface="Corbel" pitchFamily="34" charset="0"/>
              </a:rPr>
              <a:t>летять</a:t>
            </a:r>
            <a:r>
              <a:rPr lang="ru-RU" dirty="0" smtClean="0">
                <a:latin typeface="Corbel" pitchFamily="34" charset="0"/>
              </a:rPr>
              <a:t>  </a:t>
            </a:r>
            <a:r>
              <a:rPr lang="ru-RU" dirty="0">
                <a:latin typeface="Corbel" pitchFamily="34" charset="0"/>
              </a:rPr>
              <a:t>на бал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34818" name="Picture 2" descr="D:\Arxiv\Зображення\Булгаков\d291bdeef6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505575"/>
          </a:xfrm>
        </p:spPr>
      </p:pic>
      <p:sp>
        <p:nvSpPr>
          <p:cNvPr id="34819" name="Прямоугольник 4"/>
          <p:cNvSpPr>
            <a:spLocks noChangeArrowheads="1"/>
          </p:cNvSpPr>
          <p:nvPr/>
        </p:nvSpPr>
        <p:spPr bwMode="auto">
          <a:xfrm>
            <a:off x="3635896" y="6488668"/>
            <a:ext cx="16834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>
                <a:latin typeface="Corbel" pitchFamily="34" charset="0"/>
              </a:rPr>
              <a:t>Перед     </a:t>
            </a:r>
            <a:r>
              <a:rPr lang="ru-RU" dirty="0">
                <a:latin typeface="Corbel" pitchFamily="34" charset="0"/>
              </a:rPr>
              <a:t>балом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35842" name="Picture 2" descr="D:\Arxiv\Зображення\Булгаков\3b41a605c71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505575"/>
          </a:xfrm>
        </p:spPr>
      </p:pic>
      <p:sp>
        <p:nvSpPr>
          <p:cNvPr id="35843" name="Прямоугольник 4"/>
          <p:cNvSpPr>
            <a:spLocks noChangeArrowheads="1"/>
          </p:cNvSpPr>
          <p:nvPr/>
        </p:nvSpPr>
        <p:spPr bwMode="auto">
          <a:xfrm>
            <a:off x="3286125" y="6488113"/>
            <a:ext cx="27720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err="1" smtClean="0">
                <a:latin typeface="Corbel" pitchFamily="34" charset="0"/>
              </a:rPr>
              <a:t>Вихід</a:t>
            </a:r>
            <a:r>
              <a:rPr lang="ru-RU" dirty="0" smtClean="0">
                <a:latin typeface="Corbel" pitchFamily="34" charset="0"/>
              </a:rPr>
              <a:t>     </a:t>
            </a:r>
            <a:r>
              <a:rPr lang="ru-RU" dirty="0" err="1" smtClean="0">
                <a:latin typeface="Corbel" pitchFamily="34" charset="0"/>
              </a:rPr>
              <a:t>Воланда</a:t>
            </a:r>
            <a:r>
              <a:rPr lang="ru-RU" dirty="0" smtClean="0">
                <a:latin typeface="Corbel" pitchFamily="34" charset="0"/>
              </a:rPr>
              <a:t>   </a:t>
            </a:r>
            <a:r>
              <a:rPr lang="ru-RU" dirty="0">
                <a:latin typeface="Corbel" pitchFamily="34" charset="0"/>
              </a:rPr>
              <a:t>на </a:t>
            </a:r>
            <a:r>
              <a:rPr lang="ru-RU" dirty="0" smtClean="0">
                <a:latin typeface="Corbel" pitchFamily="34" charset="0"/>
              </a:rPr>
              <a:t> балу</a:t>
            </a:r>
            <a:endParaRPr lang="ru-RU" dirty="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36866" name="Picture 2" descr="D:\Arxiv\Зображення\Булгаков\a2dcfa104cb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505575"/>
          </a:xfrm>
        </p:spPr>
      </p:pic>
      <p:sp>
        <p:nvSpPr>
          <p:cNvPr id="36867" name="Прямоугольник 4"/>
          <p:cNvSpPr>
            <a:spLocks noChangeArrowheads="1"/>
          </p:cNvSpPr>
          <p:nvPr/>
        </p:nvSpPr>
        <p:spPr bwMode="auto">
          <a:xfrm>
            <a:off x="3357563" y="6488113"/>
            <a:ext cx="23618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err="1" smtClean="0">
                <a:latin typeface="Corbel" pitchFamily="34" charset="0"/>
              </a:rPr>
              <a:t>Викрадення</a:t>
            </a:r>
            <a:r>
              <a:rPr lang="ru-RU" dirty="0" smtClean="0">
                <a:latin typeface="Corbel" pitchFamily="34" charset="0"/>
              </a:rPr>
              <a:t>  </a:t>
            </a:r>
            <a:r>
              <a:rPr lang="ru-RU" dirty="0" err="1" smtClean="0">
                <a:latin typeface="Corbel" pitchFamily="34" charset="0"/>
              </a:rPr>
              <a:t>Майстра</a:t>
            </a:r>
            <a:endParaRPr lang="ru-RU" dirty="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37890" name="Picture 2" descr="D:\Arxiv\Зображення\Булгаков\c00d342a920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505575"/>
          </a:xfrm>
        </p:spPr>
      </p:pic>
      <p:sp>
        <p:nvSpPr>
          <p:cNvPr id="37891" name="Прямоугольник 4"/>
          <p:cNvSpPr>
            <a:spLocks noChangeArrowheads="1"/>
          </p:cNvSpPr>
          <p:nvPr/>
        </p:nvSpPr>
        <p:spPr bwMode="auto">
          <a:xfrm>
            <a:off x="3429000" y="6488113"/>
            <a:ext cx="25490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latin typeface="Corbel" pitchFamily="34" charset="0"/>
              </a:rPr>
              <a:t>Бегемот на </a:t>
            </a:r>
            <a:r>
              <a:rPr lang="ru-RU" dirty="0" err="1" smtClean="0">
                <a:latin typeface="Corbel" pitchFamily="34" charset="0"/>
              </a:rPr>
              <a:t>світильнику</a:t>
            </a:r>
            <a:endParaRPr lang="ru-RU" dirty="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38914" name="Picture 2" descr="D:\Arxiv\Зображення\Булгаков\ca3824239ef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505575"/>
          </a:xfrm>
        </p:spPr>
      </p:pic>
      <p:sp>
        <p:nvSpPr>
          <p:cNvPr id="38915" name="Прямоугольник 4"/>
          <p:cNvSpPr>
            <a:spLocks noChangeArrowheads="1"/>
          </p:cNvSpPr>
          <p:nvPr/>
        </p:nvSpPr>
        <p:spPr bwMode="auto">
          <a:xfrm>
            <a:off x="3357563" y="6488113"/>
            <a:ext cx="23758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>
                <a:latin typeface="Corbel" pitchFamily="34" charset="0"/>
              </a:rPr>
              <a:t>Пожар   в  </a:t>
            </a:r>
            <a:r>
              <a:rPr lang="ru-RU" dirty="0" err="1" smtClean="0">
                <a:latin typeface="Corbel" pitchFamily="34" charset="0"/>
              </a:rPr>
              <a:t>Грибоєдово</a:t>
            </a:r>
            <a:endParaRPr lang="ru-RU" dirty="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39938" name="Picture 2" descr="D:\Arxiv\Зображення\Булгаков\a9506be9f1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505575"/>
          </a:xfrm>
        </p:spPr>
      </p:pic>
      <p:sp>
        <p:nvSpPr>
          <p:cNvPr id="39939" name="Прямоугольник 4"/>
          <p:cNvSpPr>
            <a:spLocks noChangeArrowheads="1"/>
          </p:cNvSpPr>
          <p:nvPr/>
        </p:nvSpPr>
        <p:spPr bwMode="auto">
          <a:xfrm>
            <a:off x="3357563" y="6488113"/>
            <a:ext cx="28896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err="1" smtClean="0">
                <a:latin typeface="Corbel" pitchFamily="34" charset="0"/>
              </a:rPr>
              <a:t>Воланд</a:t>
            </a:r>
            <a:r>
              <a:rPr lang="ru-RU" dirty="0" smtClean="0">
                <a:latin typeface="Corbel" pitchFamily="34" charset="0"/>
              </a:rPr>
              <a:t> </a:t>
            </a:r>
            <a:r>
              <a:rPr lang="ru-RU" dirty="0" smtClean="0">
                <a:latin typeface="Corbel" pitchFamily="34" charset="0"/>
              </a:rPr>
              <a:t>   </a:t>
            </a:r>
            <a:r>
              <a:rPr lang="ru-RU" dirty="0" err="1" smtClean="0">
                <a:latin typeface="Corbel" pitchFamily="34" charset="0"/>
              </a:rPr>
              <a:t>і</a:t>
            </a:r>
            <a:r>
              <a:rPr lang="ru-RU" dirty="0" smtClean="0">
                <a:latin typeface="Corbel" pitchFamily="34" charset="0"/>
              </a:rPr>
              <a:t> </a:t>
            </a:r>
            <a:r>
              <a:rPr lang="ru-RU" dirty="0" smtClean="0">
                <a:latin typeface="Corbel" pitchFamily="34" charset="0"/>
              </a:rPr>
              <a:t>    </a:t>
            </a:r>
            <a:r>
              <a:rPr lang="ru-RU" dirty="0" err="1" smtClean="0">
                <a:latin typeface="Corbel" pitchFamily="34" charset="0"/>
              </a:rPr>
              <a:t>Левій</a:t>
            </a:r>
            <a:r>
              <a:rPr lang="ru-RU" dirty="0" smtClean="0">
                <a:latin typeface="Corbel" pitchFamily="34" charset="0"/>
              </a:rPr>
              <a:t>   на  </a:t>
            </a:r>
            <a:r>
              <a:rPr lang="ru-RU" dirty="0" err="1" smtClean="0">
                <a:latin typeface="Corbel" pitchFamily="34" charset="0"/>
              </a:rPr>
              <a:t>даху</a:t>
            </a:r>
            <a:endParaRPr lang="ru-RU" dirty="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40962" name="Picture 2" descr="D:\Arxiv\Зображення\Булгаков\8e5c259eb36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505575"/>
          </a:xfrm>
        </p:spPr>
      </p:pic>
      <p:sp>
        <p:nvSpPr>
          <p:cNvPr id="40963" name="Прямоугольник 4"/>
          <p:cNvSpPr>
            <a:spLocks noChangeArrowheads="1"/>
          </p:cNvSpPr>
          <p:nvPr/>
        </p:nvSpPr>
        <p:spPr bwMode="auto">
          <a:xfrm>
            <a:off x="3429000" y="6488113"/>
            <a:ext cx="18841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latin typeface="Corbel" pitchFamily="34" charset="0"/>
              </a:rPr>
              <a:t>Перед </a:t>
            </a:r>
            <a:r>
              <a:rPr lang="ru-RU" dirty="0" smtClean="0">
                <a:latin typeface="Corbel" pitchFamily="34" charset="0"/>
              </a:rPr>
              <a:t> </a:t>
            </a:r>
            <a:r>
              <a:rPr lang="ru-RU" dirty="0" err="1" smtClean="0">
                <a:latin typeface="Corbel" pitchFamily="34" charset="0"/>
              </a:rPr>
              <a:t>польотом</a:t>
            </a:r>
            <a:endParaRPr lang="ru-RU" dirty="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41986" name="Picture 2" descr="D:\Arxiv\Зображення\Булгаков\8c4fb3a81f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505575"/>
          </a:xfrm>
        </p:spPr>
      </p:pic>
      <p:sp>
        <p:nvSpPr>
          <p:cNvPr id="41987" name="Прямоугольник 4"/>
          <p:cNvSpPr>
            <a:spLocks noChangeArrowheads="1"/>
          </p:cNvSpPr>
          <p:nvPr/>
        </p:nvSpPr>
        <p:spPr bwMode="auto">
          <a:xfrm>
            <a:off x="3786188" y="6488113"/>
            <a:ext cx="16600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>
                <a:latin typeface="Corbel" pitchFamily="34" charset="0"/>
              </a:rPr>
              <a:t>Свист    </a:t>
            </a:r>
            <a:r>
              <a:rPr lang="ru-RU" dirty="0">
                <a:latin typeface="Corbel" pitchFamily="34" charset="0"/>
              </a:rPr>
              <a:t>Фагота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15362" name="Picture 2" descr="D:\Arxiv\Зображення\Булгаков\d2709080a3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400800"/>
          </a:xfrm>
        </p:spPr>
      </p:pic>
      <p:sp>
        <p:nvSpPr>
          <p:cNvPr id="15363" name="Прямоугольник 4"/>
          <p:cNvSpPr>
            <a:spLocks noChangeArrowheads="1"/>
          </p:cNvSpPr>
          <p:nvPr/>
        </p:nvSpPr>
        <p:spPr bwMode="auto">
          <a:xfrm>
            <a:off x="3214688" y="6488113"/>
            <a:ext cx="33895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err="1" smtClean="0">
                <a:latin typeface="Corbel" pitchFamily="34" charset="0"/>
              </a:rPr>
              <a:t>Берліоз</a:t>
            </a:r>
            <a:r>
              <a:rPr lang="ru-RU" dirty="0" smtClean="0">
                <a:latin typeface="Corbel" pitchFamily="34" charset="0"/>
              </a:rPr>
              <a:t> </a:t>
            </a:r>
            <a:r>
              <a:rPr lang="ru-RU" dirty="0" err="1" smtClean="0">
                <a:latin typeface="Corbel" pitchFamily="34" charset="0"/>
              </a:rPr>
              <a:t>потрапляє</a:t>
            </a:r>
            <a:r>
              <a:rPr lang="ru-RU" dirty="0" smtClean="0">
                <a:latin typeface="Corbel" pitchFamily="34" charset="0"/>
              </a:rPr>
              <a:t>  </a:t>
            </a:r>
            <a:r>
              <a:rPr lang="ru-RU" dirty="0" err="1" smtClean="0">
                <a:latin typeface="Corbel" pitchFamily="34" charset="0"/>
              </a:rPr>
              <a:t>під</a:t>
            </a:r>
            <a:r>
              <a:rPr lang="ru-RU" dirty="0" smtClean="0">
                <a:latin typeface="Corbel" pitchFamily="34" charset="0"/>
              </a:rPr>
              <a:t> </a:t>
            </a:r>
            <a:r>
              <a:rPr lang="ru-RU" dirty="0">
                <a:latin typeface="Corbel" pitchFamily="34" charset="0"/>
              </a:rPr>
              <a:t>трамвай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43010" name="Picture 2" descr="D:\Arxiv\Зображення\Булгаков\cd4c251f28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505575"/>
          </a:xfrm>
        </p:spPr>
      </p:pic>
      <p:sp>
        <p:nvSpPr>
          <p:cNvPr id="43011" name="Прямоугольник 4"/>
          <p:cNvSpPr>
            <a:spLocks noChangeArrowheads="1"/>
          </p:cNvSpPr>
          <p:nvPr/>
        </p:nvSpPr>
        <p:spPr bwMode="auto">
          <a:xfrm>
            <a:off x="3714750" y="6488113"/>
            <a:ext cx="7316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err="1" smtClean="0">
                <a:latin typeface="Corbel" pitchFamily="34" charset="0"/>
              </a:rPr>
              <a:t>Політ</a:t>
            </a:r>
            <a:endParaRPr lang="ru-RU" dirty="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16386" name="Picture 2" descr="D:\Arxiv\Зображення\Булгаков\78887b1a08a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505575"/>
          </a:xfrm>
        </p:spPr>
      </p:pic>
      <p:sp>
        <p:nvSpPr>
          <p:cNvPr id="16387" name="Прямоугольник 4"/>
          <p:cNvSpPr>
            <a:spLocks noChangeArrowheads="1"/>
          </p:cNvSpPr>
          <p:nvPr/>
        </p:nvSpPr>
        <p:spPr bwMode="auto">
          <a:xfrm>
            <a:off x="4572000" y="6488113"/>
            <a:ext cx="22881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err="1" smtClean="0">
                <a:latin typeface="Corbel" pitchFamily="34" charset="0"/>
              </a:rPr>
              <a:t>Вслід</a:t>
            </a:r>
            <a:r>
              <a:rPr lang="ru-RU" dirty="0" smtClean="0">
                <a:latin typeface="Corbel" pitchFamily="34" charset="0"/>
              </a:rPr>
              <a:t> за </a:t>
            </a:r>
            <a:r>
              <a:rPr lang="ru-RU" dirty="0" err="1" smtClean="0">
                <a:latin typeface="Corbel" pitchFamily="34" charset="0"/>
              </a:rPr>
              <a:t>невідомими</a:t>
            </a:r>
            <a:r>
              <a:rPr lang="ru-RU" dirty="0" smtClean="0">
                <a:latin typeface="Corbel" pitchFamily="34" charset="0"/>
              </a:rPr>
              <a:t> </a:t>
            </a:r>
            <a:endParaRPr lang="ru-RU" dirty="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17410" name="Picture 2" descr="D:\Arxiv\Зображення\Булгаков\684d5298d4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237663" cy="6572250"/>
          </a:xfrm>
        </p:spPr>
      </p:pic>
      <p:sp>
        <p:nvSpPr>
          <p:cNvPr id="17411" name="Прямоугольник 4"/>
          <p:cNvSpPr>
            <a:spLocks noChangeArrowheads="1"/>
          </p:cNvSpPr>
          <p:nvPr/>
        </p:nvSpPr>
        <p:spPr bwMode="auto">
          <a:xfrm>
            <a:off x="3857625" y="6488113"/>
            <a:ext cx="19239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err="1" smtClean="0">
                <a:latin typeface="Corbel" pitchFamily="34" charset="0"/>
              </a:rPr>
              <a:t>Стьопа</a:t>
            </a:r>
            <a:r>
              <a:rPr lang="ru-RU" dirty="0" smtClean="0">
                <a:latin typeface="Corbel" pitchFamily="34" charset="0"/>
              </a:rPr>
              <a:t>  </a:t>
            </a:r>
            <a:r>
              <a:rPr lang="ru-RU" dirty="0" err="1" smtClean="0">
                <a:latin typeface="Corbel" pitchFamily="34" charset="0"/>
              </a:rPr>
              <a:t>Лиходєєв</a:t>
            </a:r>
            <a:endParaRPr lang="ru-RU" dirty="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18434" name="Picture 2" descr="D:\Arxiv\Зображення\Булгаков\1d08c9b3fcc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505575"/>
          </a:xfrm>
        </p:spPr>
      </p:pic>
      <p:sp>
        <p:nvSpPr>
          <p:cNvPr id="18435" name="Прямоугольник 4"/>
          <p:cNvSpPr>
            <a:spLocks noChangeArrowheads="1"/>
          </p:cNvSpPr>
          <p:nvPr/>
        </p:nvSpPr>
        <p:spPr bwMode="auto">
          <a:xfrm>
            <a:off x="2643188" y="6488113"/>
            <a:ext cx="38670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err="1" smtClean="0">
                <a:latin typeface="Corbel" pitchFamily="34" charset="0"/>
              </a:rPr>
              <a:t>Іван</a:t>
            </a:r>
            <a:r>
              <a:rPr lang="ru-RU" dirty="0" smtClean="0">
                <a:latin typeface="Corbel" pitchFamily="34" charset="0"/>
              </a:rPr>
              <a:t> </a:t>
            </a:r>
            <a:r>
              <a:rPr lang="ru-RU" dirty="0" err="1" smtClean="0">
                <a:latin typeface="Corbel" pitchFamily="34" charset="0"/>
              </a:rPr>
              <a:t>Бездомний</a:t>
            </a:r>
            <a:r>
              <a:rPr lang="ru-RU" dirty="0" smtClean="0">
                <a:latin typeface="Corbel" pitchFamily="34" charset="0"/>
              </a:rPr>
              <a:t> </a:t>
            </a:r>
            <a:r>
              <a:rPr lang="ru-RU" dirty="0">
                <a:latin typeface="Corbel" pitchFamily="34" charset="0"/>
              </a:rPr>
              <a:t>в </a:t>
            </a:r>
            <a:r>
              <a:rPr lang="ru-RU" dirty="0" err="1" smtClean="0">
                <a:latin typeface="Corbel" pitchFamily="34" charset="0"/>
              </a:rPr>
              <a:t>Домі</a:t>
            </a:r>
            <a:r>
              <a:rPr lang="ru-RU" dirty="0" smtClean="0">
                <a:latin typeface="Corbel" pitchFamily="34" charset="0"/>
              </a:rPr>
              <a:t> </a:t>
            </a:r>
            <a:r>
              <a:rPr lang="ru-RU" dirty="0" err="1" smtClean="0">
                <a:latin typeface="Corbel" pitchFamily="34" charset="0"/>
              </a:rPr>
              <a:t>Грибоєдова</a:t>
            </a:r>
            <a:r>
              <a:rPr lang="ru-RU" dirty="0">
                <a:latin typeface="Corbel" pitchFamily="34" charset="0"/>
              </a:rPr>
              <a:t>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19458" name="Picture 2" descr="D:\Arxiv\Зображення\Булгаков\15d41421dd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505575"/>
          </a:xfrm>
        </p:spPr>
      </p:pic>
      <p:sp>
        <p:nvSpPr>
          <p:cNvPr id="19459" name="Прямоугольник 4"/>
          <p:cNvSpPr>
            <a:spLocks noChangeArrowheads="1"/>
          </p:cNvSpPr>
          <p:nvPr/>
        </p:nvSpPr>
        <p:spPr bwMode="auto">
          <a:xfrm>
            <a:off x="3786188" y="6488113"/>
            <a:ext cx="17169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>
                <a:latin typeface="Corbel" pitchFamily="34" charset="0"/>
              </a:rPr>
              <a:t>...</a:t>
            </a:r>
            <a:r>
              <a:rPr lang="ru-RU" dirty="0" err="1" smtClean="0">
                <a:latin typeface="Corbel" pitchFamily="34" charset="0"/>
              </a:rPr>
              <a:t>і</a:t>
            </a:r>
            <a:r>
              <a:rPr lang="ru-RU" dirty="0" smtClean="0">
                <a:latin typeface="Corbel" pitchFamily="34" charset="0"/>
              </a:rPr>
              <a:t> в </a:t>
            </a:r>
            <a:r>
              <a:rPr lang="ru-RU" dirty="0" err="1" smtClean="0">
                <a:latin typeface="Corbel" pitchFamily="34" charset="0"/>
              </a:rPr>
              <a:t>божевільні</a:t>
            </a:r>
            <a:endParaRPr lang="ru-RU" dirty="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20482" name="Picture 2" descr="D:\Arxiv\Зображення\Булгаков\26f2f3fe600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505575"/>
          </a:xfrm>
        </p:spPr>
      </p:pic>
      <p:sp>
        <p:nvSpPr>
          <p:cNvPr id="20483" name="Прямоугольник 6"/>
          <p:cNvSpPr>
            <a:spLocks noChangeArrowheads="1"/>
          </p:cNvSpPr>
          <p:nvPr/>
        </p:nvSpPr>
        <p:spPr bwMode="auto">
          <a:xfrm>
            <a:off x="3203575" y="6488113"/>
            <a:ext cx="21488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err="1" smtClean="0">
                <a:latin typeface="Corbel" pitchFamily="34" charset="0"/>
              </a:rPr>
              <a:t>Лікар</a:t>
            </a:r>
            <a:r>
              <a:rPr lang="ru-RU" dirty="0" smtClean="0">
                <a:latin typeface="Corbel" pitchFamily="34" charset="0"/>
              </a:rPr>
              <a:t>  </a:t>
            </a:r>
            <a:r>
              <a:rPr lang="ru-RU" dirty="0" err="1" smtClean="0">
                <a:latin typeface="Corbel" pitchFamily="34" charset="0"/>
              </a:rPr>
              <a:t>Стравінський</a:t>
            </a:r>
            <a:endParaRPr lang="ru-RU" dirty="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21506" name="Picture 2" descr="D:\Arxiv\Зображення\Булгаков\81d381b8ae1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505575"/>
          </a:xfrm>
        </p:spPr>
      </p:pic>
      <p:sp>
        <p:nvSpPr>
          <p:cNvPr id="21507" name="Прямоугольник 4"/>
          <p:cNvSpPr>
            <a:spLocks noChangeArrowheads="1"/>
          </p:cNvSpPr>
          <p:nvPr/>
        </p:nvSpPr>
        <p:spPr bwMode="auto">
          <a:xfrm>
            <a:off x="2571750" y="6488113"/>
            <a:ext cx="45792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err="1" smtClean="0">
                <a:latin typeface="Corbel" pitchFamily="34" charset="0"/>
              </a:rPr>
              <a:t>Знайомство</a:t>
            </a:r>
            <a:r>
              <a:rPr lang="ru-RU" dirty="0" smtClean="0">
                <a:latin typeface="Corbel" pitchFamily="34" charset="0"/>
              </a:rPr>
              <a:t> </a:t>
            </a:r>
            <a:r>
              <a:rPr lang="ru-RU" dirty="0" smtClean="0">
                <a:latin typeface="Corbel" pitchFamily="34" charset="0"/>
              </a:rPr>
              <a:t>  Никанора   Босого  </a:t>
            </a:r>
            <a:r>
              <a:rPr lang="uk-UA" dirty="0" smtClean="0">
                <a:latin typeface="Corbel" pitchFamily="34" charset="0"/>
              </a:rPr>
              <a:t>і </a:t>
            </a:r>
            <a:r>
              <a:rPr lang="ru-RU" dirty="0" smtClean="0">
                <a:latin typeface="Corbel" pitchFamily="34" charset="0"/>
              </a:rPr>
              <a:t> </a:t>
            </a:r>
            <a:r>
              <a:rPr lang="ru-RU" dirty="0" smtClean="0">
                <a:latin typeface="Corbel" pitchFamily="34" charset="0"/>
              </a:rPr>
              <a:t>Коров</a:t>
            </a:r>
            <a:r>
              <a:rPr lang="en-US" dirty="0" smtClean="0">
                <a:latin typeface="Corbel" pitchFamily="34" charset="0"/>
              </a:rPr>
              <a:t>’</a:t>
            </a:r>
            <a:r>
              <a:rPr lang="ru-RU" dirty="0" err="1" smtClean="0">
                <a:latin typeface="Corbel" pitchFamily="34" charset="0"/>
              </a:rPr>
              <a:t>єва</a:t>
            </a:r>
            <a:endParaRPr lang="ru-RU" dirty="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153</TotalTime>
  <Words>125</Words>
  <Application>Microsoft Office PowerPoint</Application>
  <PresentationFormat>Экран (4:3)</PresentationFormat>
  <Paragraphs>32</Paragraphs>
  <Slides>30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Метро</vt:lpstr>
      <vt:lpstr>Ілюстрації до роману М. Булгакова “Майстер і маргарита”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Анюта</cp:lastModifiedBy>
  <cp:revision>44</cp:revision>
  <dcterms:created xsi:type="dcterms:W3CDTF">2011-04-16T15:58:12Z</dcterms:created>
  <dcterms:modified xsi:type="dcterms:W3CDTF">2014-09-23T18:12:47Z</dcterms:modified>
</cp:coreProperties>
</file>